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3" r:id="rId4"/>
    <p:sldId id="264" r:id="rId5"/>
    <p:sldId id="265" r:id="rId6"/>
    <p:sldId id="266" r:id="rId7"/>
    <p:sldId id="267" r:id="rId8"/>
    <p:sldId id="26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C1B1"/>
    <a:srgbClr val="BCAAA4"/>
    <a:srgbClr val="90867A"/>
    <a:srgbClr val="D0BEAB"/>
    <a:srgbClr val="D3C2B2"/>
    <a:srgbClr val="F5F5DC"/>
    <a:srgbClr val="D7CCC8"/>
    <a:srgbClr val="9992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6EE7AC-0967-4807-9610-C23CAA3B9530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F68C0-74F1-46AE-845B-F4B255B9A5C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5768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F68C0-74F1-46AE-845B-F4B255B9A5C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6999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81DE-F2DB-67B5-1889-8B008A9145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D87BEC-AE1D-3E64-22F3-137DC7AFC3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E2DD1-B716-89DF-C385-8A3348D6A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83F2F-3E0D-46ED-938B-D14D9A37E750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39733-C548-ADDC-7DEB-3F3938CE5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AB605-FEF0-C348-DDBC-7116EB285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CB9E9-EE8C-4A0F-A6A6-354CFB1B26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9971746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0B0CD-15CF-F47C-6670-39626451B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A6960F-C620-2E1E-E421-1C3BC4E33C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CDFA3-0318-9075-28AD-E902DBEF1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83F2F-3E0D-46ED-938B-D14D9A37E750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5F5CB-9F83-04EC-3462-851AB02F0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11703-57F4-B300-CB26-DA8C3CAA4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CB9E9-EE8C-4A0F-A6A6-354CFB1B26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6883284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C3A6DA-5CB4-9A72-EF5C-AA00FAC124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514B47-1262-6345-D7B2-E977609820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6776DC-1273-72C4-2F8C-357E1D450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83F2F-3E0D-46ED-938B-D14D9A37E750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11820-D70C-067C-1B55-D44AC9336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10A7F-CA21-5339-F15D-8E5480A41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CB9E9-EE8C-4A0F-A6A6-354CFB1B26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187291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4D1BC-B1DE-F84D-531E-713FDC0D7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58295-BE60-BC0A-B828-8E8CA38C9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AA64D-8D04-6FCF-133F-17293D8FB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83F2F-3E0D-46ED-938B-D14D9A37E750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081FD-9085-0F6D-DB87-F7D9758D2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CAE98-7AA9-3670-EFFD-8F089B222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CB9E9-EE8C-4A0F-A6A6-354CFB1B26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3144573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CFA3C-70F7-DC60-F2EE-F76C6533D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0C7ED-1BDE-918B-B382-8989AE432A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264956-8535-E819-98C9-D9737B683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83F2F-3E0D-46ED-938B-D14D9A37E750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DDE39-439B-01D8-C580-C8EA9B06E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649C5-3F81-A0D1-258D-F6C60BB54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CB9E9-EE8C-4A0F-A6A6-354CFB1B26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5234655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0C15C-970C-DAD7-0F60-E49CD627B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A0D7B-F564-2DC0-4AAC-0715DF2D69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6A68D-6210-1EA5-FC59-CE6E7C7C2B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F7F496-A024-9513-DCA4-CAEDE858F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83F2F-3E0D-46ED-938B-D14D9A37E750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FC4174-7E88-C9F4-B686-20C2B29B7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A382BF-7BEC-5DB8-C39C-954A38433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CB9E9-EE8C-4A0F-A6A6-354CFB1B26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635976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CDC4A-E50A-C161-1B05-0800A410F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B202CE-5BBC-E2B5-3DC2-1EEE41F80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C6D233-10DE-EA6D-CB5D-9883EDD034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1DF0F5-A9F6-5E1A-A057-DE5BC0C730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A36804-60AF-F568-09ED-0C5EC3AE8E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219ABF-CBB9-E7A7-181F-BE5670FEC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83F2F-3E0D-46ED-938B-D14D9A37E750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ED61DA-659D-B98F-71E4-97AD70435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DC9B83-8E63-5A0F-39EE-E4E9C27EC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CB9E9-EE8C-4A0F-A6A6-354CFB1B26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555749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1A9D3-615B-8386-784E-E9937FD29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81B9D4-D420-98FE-5CD5-83D34EDC8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83F2F-3E0D-46ED-938B-D14D9A37E750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311993-CEEC-D2DB-CF31-2AC073DAF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AB67B-0D18-9580-5729-234A9E551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CB9E9-EE8C-4A0F-A6A6-354CFB1B26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7041406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69B288-FE73-6DC5-2089-814BCB309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83F2F-3E0D-46ED-938B-D14D9A37E750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D841B9-FC62-5BF7-89B7-18740E66B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99A8A-9AB5-9EB0-D03C-279B67598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CB9E9-EE8C-4A0F-A6A6-354CFB1B26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25309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A8D0D-46F3-7A09-6E29-AC886EFFB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AA239-1F88-F08D-1610-E2B11DBC9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9E00C8-28C4-3E3A-65F6-7BD98AD826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C9CCB1-AA91-27D8-2189-D7E4ED7AF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83F2F-3E0D-46ED-938B-D14D9A37E750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E289AB-FB6B-1419-A4D9-7E13E7715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35BD88-DF87-41C3-F919-6C833AE6B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CB9E9-EE8C-4A0F-A6A6-354CFB1B26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8298057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F1A2C-2477-1944-6551-D876F19B9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AACAD0-5CA9-C010-1206-8C78AE8C07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D56951-5D06-C4A9-EB1E-0F2EAE4EA1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57991D-546F-938C-6E98-79B9D4D08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83F2F-3E0D-46ED-938B-D14D9A37E750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BAA29B-50B9-863F-A864-C669A02D2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C19D44-216A-84C2-E3AF-C4FDF38F2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CB9E9-EE8C-4A0F-A6A6-354CFB1B26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236072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599F55-21C9-C112-5C07-C411AE845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E05ABE-BDED-92B5-99FA-A4454158E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758B9-CD06-B870-1251-F0EA601BB7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83F2F-3E0D-46ED-938B-D14D9A37E750}" type="datetimeFigureOut">
              <a:rPr lang="en-GB" smtClean="0"/>
              <a:t>30/05/2024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32DE1-79A3-53D5-F008-F6BEE5071F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0F6365-32F4-F471-E353-AB7D80D31D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1CB9E9-EE8C-4A0F-A6A6-354CFB1B26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0633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354B980-F124-9FD2-372A-67DD682AF4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94"/>
          <a:stretch/>
        </p:blipFill>
        <p:spPr>
          <a:xfrm>
            <a:off x="0" y="0"/>
            <a:ext cx="12192000" cy="71775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F24EE6A-F708-099B-5575-868B99AD8D97}"/>
              </a:ext>
            </a:extLst>
          </p:cNvPr>
          <p:cNvSpPr/>
          <p:nvPr/>
        </p:nvSpPr>
        <p:spPr>
          <a:xfrm>
            <a:off x="0" y="0"/>
            <a:ext cx="12192000" cy="7177548"/>
          </a:xfrm>
          <a:prstGeom prst="rect">
            <a:avLst/>
          </a:prstGeom>
          <a:solidFill>
            <a:srgbClr val="90867A">
              <a:alpha val="40000"/>
            </a:srgbClr>
          </a:solidFill>
          <a:ln>
            <a:solidFill>
              <a:srgbClr val="99928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D7D75B-ECE3-0078-3D49-74FC20AA1A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8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STYLESCRIPT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FA54E7-44E0-7505-0800-5BB00334A7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simple fashion retail application</a:t>
            </a:r>
          </a:p>
        </p:txBody>
      </p:sp>
    </p:spTree>
    <p:extLst>
      <p:ext uri="{BB962C8B-B14F-4D97-AF65-F5344CB8AC3E}">
        <p14:creationId xmlns:p14="http://schemas.microsoft.com/office/powerpoint/2010/main" val="20439214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969FCAB-6D61-0E52-B8C7-1D1A229D0D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2C1B1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97CF9A40-BE99-A6FA-AA9E-E8D2B51D816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95" b="23695"/>
          <a:stretch>
            <a:fillRect/>
          </a:stretch>
        </p:blipFill>
        <p:spPr>
          <a:xfrm>
            <a:off x="0" y="0"/>
            <a:ext cx="5995861" cy="6858000"/>
          </a:xfr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76CF927-8F6E-ED1E-3A45-EBD56F74BD11}"/>
              </a:ext>
            </a:extLst>
          </p:cNvPr>
          <p:cNvSpPr/>
          <p:nvPr/>
        </p:nvSpPr>
        <p:spPr>
          <a:xfrm>
            <a:off x="0" y="0"/>
            <a:ext cx="5995861" cy="6858000"/>
          </a:xfrm>
          <a:prstGeom prst="rect">
            <a:avLst/>
          </a:prstGeom>
          <a:solidFill>
            <a:srgbClr val="90867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F5EF80-960A-5352-F6D3-05811E1D1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404" y="2980838"/>
            <a:ext cx="4381052" cy="896323"/>
          </a:xfrm>
        </p:spPr>
        <p:txBody>
          <a:bodyPr>
            <a:normAutofit fontScale="90000"/>
          </a:bodyPr>
          <a:lstStyle/>
          <a:p>
            <a:r>
              <a:rPr lang="en-GB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F703CB-C40D-9535-852E-D75D1F7BD6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95835" y="678426"/>
            <a:ext cx="3315082" cy="550381"/>
          </a:xfrm>
        </p:spPr>
        <p:txBody>
          <a:bodyPr>
            <a:normAutofit fontScale="92500"/>
          </a:bodyPr>
          <a:lstStyle/>
          <a:p>
            <a:r>
              <a:rPr lang="en-GB" sz="19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CHOOSE YOUR CATEGORY</a:t>
            </a:r>
          </a:p>
          <a:p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64BF651-7B14-4488-A67A-2D4789A8C62A}"/>
              </a:ext>
            </a:extLst>
          </p:cNvPr>
          <p:cNvSpPr/>
          <p:nvPr/>
        </p:nvSpPr>
        <p:spPr>
          <a:xfrm>
            <a:off x="5667121" y="678426"/>
            <a:ext cx="657480" cy="63909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D5D13A-A21D-75E9-9118-DB7AE95F9DB4}"/>
              </a:ext>
            </a:extLst>
          </p:cNvPr>
          <p:cNvSpPr txBox="1"/>
          <p:nvPr/>
        </p:nvSpPr>
        <p:spPr>
          <a:xfrm>
            <a:off x="5762463" y="767142"/>
            <a:ext cx="466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endParaRPr lang="en-GB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39CD0B-7CB3-14CC-44CE-3962E1760A86}"/>
              </a:ext>
            </a:extLst>
          </p:cNvPr>
          <p:cNvSpPr/>
          <p:nvPr/>
        </p:nvSpPr>
        <p:spPr>
          <a:xfrm>
            <a:off x="5667120" y="2341741"/>
            <a:ext cx="657480" cy="63909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Impact" panose="020B0806030902050204" pitchFamily="34" charset="0"/>
              </a:rPr>
              <a:t>02</a:t>
            </a:r>
            <a:endParaRPr lang="en-GB" dirty="0">
              <a:latin typeface="Impact" panose="020B080603090205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BD577E8-9A20-9DC4-8DD3-C7A70D21A173}"/>
              </a:ext>
            </a:extLst>
          </p:cNvPr>
          <p:cNvSpPr/>
          <p:nvPr/>
        </p:nvSpPr>
        <p:spPr>
          <a:xfrm>
            <a:off x="5681272" y="4005056"/>
            <a:ext cx="657480" cy="63909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Impact" panose="020B0806030902050204" pitchFamily="34" charset="0"/>
              </a:rPr>
              <a:t>03</a:t>
            </a:r>
            <a:endParaRPr lang="en-GB" dirty="0">
              <a:latin typeface="Impact" panose="020B080603090205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E45584D-AF17-0834-4909-5869B3B45C5E}"/>
              </a:ext>
            </a:extLst>
          </p:cNvPr>
          <p:cNvSpPr/>
          <p:nvPr/>
        </p:nvSpPr>
        <p:spPr>
          <a:xfrm>
            <a:off x="5681272" y="5540477"/>
            <a:ext cx="657480" cy="639097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Impact" panose="020B0806030902050204" pitchFamily="34" charset="0"/>
              </a:rPr>
              <a:t>04</a:t>
            </a:r>
            <a:endParaRPr lang="en-GB" dirty="0">
              <a:latin typeface="Impact" panose="020B080603090205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A408C1-7ACB-3EB5-E33F-1E63097C729A}"/>
              </a:ext>
            </a:extLst>
          </p:cNvPr>
          <p:cNvSpPr txBox="1"/>
          <p:nvPr/>
        </p:nvSpPr>
        <p:spPr>
          <a:xfrm>
            <a:off x="6595834" y="1046610"/>
            <a:ext cx="4465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Select from any of the 3 types of fashion products that we offer.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CD9C6A-5818-9CBE-1926-486A613A0252}"/>
              </a:ext>
            </a:extLst>
          </p:cNvPr>
          <p:cNvSpPr txBox="1"/>
          <p:nvPr/>
        </p:nvSpPr>
        <p:spPr>
          <a:xfrm>
            <a:off x="6595833" y="2256397"/>
            <a:ext cx="5492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ORDER FROM OUR DIVERSE COLLECTION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1E1E7F-34DF-2C5D-E97B-F7F1D050FDBC}"/>
              </a:ext>
            </a:extLst>
          </p:cNvPr>
          <p:cNvSpPr txBox="1"/>
          <p:nvPr/>
        </p:nvSpPr>
        <p:spPr>
          <a:xfrm>
            <a:off x="6595832" y="2688698"/>
            <a:ext cx="4465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Browse the product list from each 3 categories and order your desired item.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AC4521-59DF-AE7D-F0BB-3FF9370EA691}"/>
              </a:ext>
            </a:extLst>
          </p:cNvPr>
          <p:cNvSpPr txBox="1"/>
          <p:nvPr/>
        </p:nvSpPr>
        <p:spPr>
          <a:xfrm>
            <a:off x="6595834" y="39552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VIEW YOUR CART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936297-0FCC-10C4-3324-0C600230C544}"/>
              </a:ext>
            </a:extLst>
          </p:cNvPr>
          <p:cNvSpPr txBox="1"/>
          <p:nvPr/>
        </p:nvSpPr>
        <p:spPr>
          <a:xfrm>
            <a:off x="6595833" y="4324604"/>
            <a:ext cx="44654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After ordering, see your cart of all the products you have ordered. Receive your token number to continue to payment.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0D86B3F-6B88-C6BC-364E-D23D2AEE458E}"/>
              </a:ext>
            </a:extLst>
          </p:cNvPr>
          <p:cNvSpPr txBox="1"/>
          <p:nvPr/>
        </p:nvSpPr>
        <p:spPr>
          <a:xfrm>
            <a:off x="6595833" y="543753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PAY SEAMLESSLY</a:t>
            </a:r>
            <a:endParaRPr lang="en-GB" sz="18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6E0B06-4BFE-A9BE-5995-E4A197431402}"/>
              </a:ext>
            </a:extLst>
          </p:cNvPr>
          <p:cNvSpPr txBox="1"/>
          <p:nvPr/>
        </p:nvSpPr>
        <p:spPr>
          <a:xfrm>
            <a:off x="6595833" y="5806870"/>
            <a:ext cx="4465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Enter your token number and pay the due amount of bill. </a:t>
            </a:r>
          </a:p>
        </p:txBody>
      </p:sp>
    </p:spTree>
    <p:extLst>
      <p:ext uri="{BB962C8B-B14F-4D97-AF65-F5344CB8AC3E}">
        <p14:creationId xmlns:p14="http://schemas.microsoft.com/office/powerpoint/2010/main" val="186672333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7" grpId="0"/>
      <p:bldP spid="18" grpId="0" animBg="1"/>
      <p:bldP spid="19" grpId="0" animBg="1"/>
      <p:bldP spid="20" grpId="0" animBg="1"/>
      <p:bldP spid="23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E271B0B-3142-5591-98FB-FEEEBFC8FC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2C1B1">
              <a:alpha val="9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60B60F-F02E-0072-C271-949E39452D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610" y="142638"/>
            <a:ext cx="3647768" cy="3834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439ADF-B33D-A0C5-0411-BD12C626BB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026" y="1201993"/>
            <a:ext cx="3468945" cy="44540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414F39A-CF7B-DBE2-B924-53E0DF3A09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732" y="2415527"/>
            <a:ext cx="3266768" cy="4345161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65BDE3A1-8681-4183-2B3B-857E7F212A0F}"/>
              </a:ext>
            </a:extLst>
          </p:cNvPr>
          <p:cNvSpPr/>
          <p:nvPr/>
        </p:nvSpPr>
        <p:spPr>
          <a:xfrm>
            <a:off x="8168929" y="2159887"/>
            <a:ext cx="501443" cy="51128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C706D14-A897-F399-9D9D-9E0FB7D06EA4}"/>
              </a:ext>
            </a:extLst>
          </p:cNvPr>
          <p:cNvSpPr/>
          <p:nvPr/>
        </p:nvSpPr>
        <p:spPr>
          <a:xfrm>
            <a:off x="8171774" y="3233815"/>
            <a:ext cx="501445" cy="51128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03E27BC-DB53-A0F5-3A8A-169539AB8231}"/>
              </a:ext>
            </a:extLst>
          </p:cNvPr>
          <p:cNvSpPr/>
          <p:nvPr/>
        </p:nvSpPr>
        <p:spPr>
          <a:xfrm>
            <a:off x="8168929" y="4304626"/>
            <a:ext cx="501445" cy="51128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01C905-E37B-0D4E-918C-30FB150111C8}"/>
              </a:ext>
            </a:extLst>
          </p:cNvPr>
          <p:cNvSpPr txBox="1"/>
          <p:nvPr/>
        </p:nvSpPr>
        <p:spPr>
          <a:xfrm>
            <a:off x="486660" y="2224236"/>
            <a:ext cx="54467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CHOOSE YOUR CATEGORY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AEB50F-672C-4B4D-E4F0-6A0A3CF0D963}"/>
              </a:ext>
            </a:extLst>
          </p:cNvPr>
          <p:cNvSpPr txBox="1"/>
          <p:nvPr/>
        </p:nvSpPr>
        <p:spPr>
          <a:xfrm>
            <a:off x="8642553" y="2153262"/>
            <a:ext cx="2192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Men’s Clothes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598809-0713-FCC1-0692-91F3C1B818DC}"/>
              </a:ext>
            </a:extLst>
          </p:cNvPr>
          <p:cNvSpPr txBox="1"/>
          <p:nvPr/>
        </p:nvSpPr>
        <p:spPr>
          <a:xfrm>
            <a:off x="8642552" y="3228944"/>
            <a:ext cx="2615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Women’s Clothes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E51E7D-41AE-22B0-3639-065253BF9149}"/>
              </a:ext>
            </a:extLst>
          </p:cNvPr>
          <p:cNvSpPr txBox="1"/>
          <p:nvPr/>
        </p:nvSpPr>
        <p:spPr>
          <a:xfrm>
            <a:off x="8642553" y="4304626"/>
            <a:ext cx="1021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Palatino Linotype" panose="02040502050505030304" pitchFamily="18" charset="0"/>
              </a:rPr>
              <a:t>Shoes</a:t>
            </a:r>
          </a:p>
        </p:txBody>
      </p:sp>
    </p:spTree>
    <p:extLst>
      <p:ext uri="{BB962C8B-B14F-4D97-AF65-F5344CB8AC3E}">
        <p14:creationId xmlns:p14="http://schemas.microsoft.com/office/powerpoint/2010/main" val="294839989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5" grpId="0"/>
      <p:bldP spid="26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C405205C-8409-2280-14B2-356D1B80EB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2C1B1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7BC82B-D28B-B12C-C400-40022C231EC2}"/>
              </a:ext>
            </a:extLst>
          </p:cNvPr>
          <p:cNvSpPr/>
          <p:nvPr/>
        </p:nvSpPr>
        <p:spPr>
          <a:xfrm>
            <a:off x="0" y="0"/>
            <a:ext cx="6626942" cy="6858000"/>
          </a:xfrm>
          <a:prstGeom prst="rect">
            <a:avLst/>
          </a:prstGeom>
          <a:solidFill>
            <a:srgbClr val="9086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6122974-18A9-0F14-BCA3-39979A53E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1446212"/>
            <a:ext cx="3932237" cy="1600200"/>
          </a:xfrm>
        </p:spPr>
        <p:txBody>
          <a:bodyPr>
            <a:noAutofit/>
          </a:bodyPr>
          <a:lstStyle/>
          <a:p>
            <a:r>
              <a:rPr lang="en-GB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FROM OUR DIVERSE COLLECTION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72419E1-8AF9-7B5D-6427-D61D7B7187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1" y="3174231"/>
            <a:ext cx="3932237" cy="3811588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Palatino Linotype" panose="02040502050505030304" pitchFamily="18" charset="0"/>
              </a:rPr>
              <a:t>From each 3 categories, venture through our diverse product list. Select your desired product ID to start your order. Choose your desired colour and size to confirm your order. </a:t>
            </a:r>
          </a:p>
        </p:txBody>
      </p:sp>
      <p:pic>
        <p:nvPicPr>
          <p:cNvPr id="35" name="Content Placeholder 34">
            <a:extLst>
              <a:ext uri="{FF2B5EF4-FFF2-40B4-BE49-F238E27FC236}">
                <a16:creationId xmlns:a16="http://schemas.microsoft.com/office/drawing/2014/main" id="{8B84AF31-2CFE-5802-E816-6AB23E9CA4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649" y="379411"/>
            <a:ext cx="4278893" cy="6049630"/>
          </a:xfrm>
        </p:spPr>
      </p:pic>
    </p:spTree>
    <p:extLst>
      <p:ext uri="{BB962C8B-B14F-4D97-AF65-F5344CB8AC3E}">
        <p14:creationId xmlns:p14="http://schemas.microsoft.com/office/powerpoint/2010/main" val="2030022577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67F9845-5C1E-5A0B-DFEB-644E929228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2C1B1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036A23-473A-617C-5C0C-BB4505142696}"/>
              </a:ext>
            </a:extLst>
          </p:cNvPr>
          <p:cNvSpPr/>
          <p:nvPr/>
        </p:nvSpPr>
        <p:spPr>
          <a:xfrm>
            <a:off x="5391150" y="0"/>
            <a:ext cx="6800850" cy="6858000"/>
          </a:xfrm>
          <a:prstGeom prst="rect">
            <a:avLst/>
          </a:prstGeom>
          <a:solidFill>
            <a:srgbClr val="9086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FC31B7-A10F-7FA6-58F3-D4C75F474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9975" y="1194619"/>
            <a:ext cx="3932237" cy="1600200"/>
          </a:xfrm>
        </p:spPr>
        <p:txBody>
          <a:bodyPr>
            <a:norm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VIEW YOUR CART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A5243E-4F92-71B3-7418-2B8EB6860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298" y="170386"/>
            <a:ext cx="4350595" cy="651722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BFA416-23C2-57C1-FA80-FCC3BF61D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19975" y="3046412"/>
            <a:ext cx="3932237" cy="3811588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Palatino Linotype" panose="02040502050505030304" pitchFamily="18" charset="0"/>
              </a:rPr>
              <a:t>After ordering, see the cart of all your ordered products. Receive the token number and continue to paying the bill. </a:t>
            </a:r>
          </a:p>
        </p:txBody>
      </p:sp>
    </p:spTree>
    <p:extLst>
      <p:ext uri="{BB962C8B-B14F-4D97-AF65-F5344CB8AC3E}">
        <p14:creationId xmlns:p14="http://schemas.microsoft.com/office/powerpoint/2010/main" val="4220498416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F0982F0-71F5-6BF1-F317-EA3587E4BB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2C1B1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7BC82B-D28B-B12C-C400-40022C231EC2}"/>
              </a:ext>
            </a:extLst>
          </p:cNvPr>
          <p:cNvSpPr/>
          <p:nvPr/>
        </p:nvSpPr>
        <p:spPr>
          <a:xfrm>
            <a:off x="0" y="0"/>
            <a:ext cx="6626942" cy="6858000"/>
          </a:xfrm>
          <a:prstGeom prst="rect">
            <a:avLst/>
          </a:prstGeom>
          <a:solidFill>
            <a:srgbClr val="9086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6122974-18A9-0F14-BCA3-39979A53E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1446212"/>
            <a:ext cx="3932237" cy="1600200"/>
          </a:xfrm>
        </p:spPr>
        <p:txBody>
          <a:bodyPr>
            <a:noAutofit/>
          </a:bodyPr>
          <a:lstStyle/>
          <a:p>
            <a:r>
              <a:rPr lang="en-GB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 SEAMLESSLY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72419E1-8AF9-7B5D-6427-D61D7B7187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6612" y="3046412"/>
            <a:ext cx="3932237" cy="3811588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Palatino Linotype" panose="02040502050505030304" pitchFamily="18" charset="0"/>
              </a:rPr>
              <a:t>Enter your token number and pay your due amount and receive your changes. Enjoy the stylish products you’ve just ordered from us.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25EB472-34CC-3E19-E899-752E575C7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012723"/>
            <a:ext cx="6172200" cy="4906296"/>
          </a:xfrm>
        </p:spPr>
      </p:pic>
    </p:spTree>
    <p:extLst>
      <p:ext uri="{BB962C8B-B14F-4D97-AF65-F5344CB8AC3E}">
        <p14:creationId xmlns:p14="http://schemas.microsoft.com/office/powerpoint/2010/main" val="1642301355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5B06E2F8-14EC-ECC1-B10B-49A4D195B2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40492C3-F7C7-1C1C-5434-0B372984DE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0867A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843DEA2-C1EE-0989-4767-4D159A5B1DE4}"/>
              </a:ext>
            </a:extLst>
          </p:cNvPr>
          <p:cNvSpPr txBox="1"/>
          <p:nvPr/>
        </p:nvSpPr>
        <p:spPr>
          <a:xfrm>
            <a:off x="5715000" y="5534561"/>
            <a:ext cx="8896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A59D55-F553-BF5A-385B-922D9CA624D8}"/>
              </a:ext>
            </a:extLst>
          </p:cNvPr>
          <p:cNvSpPr/>
          <p:nvPr/>
        </p:nvSpPr>
        <p:spPr>
          <a:xfrm>
            <a:off x="0" y="0"/>
            <a:ext cx="4757057" cy="6858000"/>
          </a:xfrm>
          <a:prstGeom prst="rect">
            <a:avLst/>
          </a:prstGeom>
          <a:solidFill>
            <a:srgbClr val="90867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26A9BB-7DF2-AE10-4611-6B7D6AC484D7}"/>
              </a:ext>
            </a:extLst>
          </p:cNvPr>
          <p:cNvSpPr txBox="1"/>
          <p:nvPr/>
        </p:nvSpPr>
        <p:spPr>
          <a:xfrm>
            <a:off x="347992" y="95932"/>
            <a:ext cx="41841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</a:t>
            </a:r>
            <a:r>
              <a:rPr lang="en-GB" sz="44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1F0A90-B5FB-3D99-BCDA-AE7887A991EC}"/>
              </a:ext>
            </a:extLst>
          </p:cNvPr>
          <p:cNvSpPr txBox="1"/>
          <p:nvPr/>
        </p:nvSpPr>
        <p:spPr>
          <a:xfrm>
            <a:off x="347992" y="961305"/>
            <a:ext cx="331545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Palatino Linotype" panose="02040502050505030304" pitchFamily="18" charset="0"/>
              </a:rPr>
              <a:t>Imran </a:t>
            </a:r>
            <a:r>
              <a:rPr lang="en-GB" sz="2400" dirty="0" err="1">
                <a:solidFill>
                  <a:schemeClr val="bg1"/>
                </a:solidFill>
                <a:latin typeface="Palatino Linotype" panose="02040502050505030304" pitchFamily="18" charset="0"/>
              </a:rPr>
              <a:t>Ahammed</a:t>
            </a:r>
            <a:endParaRPr lang="en-GB" sz="2400" dirty="0">
              <a:solidFill>
                <a:schemeClr val="bg1"/>
              </a:solidFill>
              <a:latin typeface="Palatino Linotype" panose="02040502050505030304" pitchFamily="18" charset="0"/>
            </a:endParaRPr>
          </a:p>
          <a:p>
            <a:r>
              <a:rPr lang="en-GB" sz="2400" dirty="0">
                <a:solidFill>
                  <a:schemeClr val="bg1"/>
                </a:solidFill>
                <a:latin typeface="Palatino Linotype" panose="02040502050505030304" pitchFamily="18" charset="0"/>
              </a:rPr>
              <a:t>Mushfiq Haider </a:t>
            </a:r>
            <a:r>
              <a:rPr lang="en-GB" sz="2400" dirty="0" err="1">
                <a:solidFill>
                  <a:schemeClr val="bg1"/>
                </a:solidFill>
                <a:latin typeface="Palatino Linotype" panose="02040502050505030304" pitchFamily="18" charset="0"/>
              </a:rPr>
              <a:t>Arnob</a:t>
            </a:r>
            <a:endParaRPr lang="en-GB" sz="2400" dirty="0">
              <a:solidFill>
                <a:schemeClr val="bg1"/>
              </a:solidFill>
              <a:latin typeface="Palatino Linotype" panose="02040502050505030304" pitchFamily="18" charset="0"/>
            </a:endParaRPr>
          </a:p>
          <a:p>
            <a:r>
              <a:rPr lang="en-GB" sz="2400" dirty="0">
                <a:solidFill>
                  <a:schemeClr val="bg1"/>
                </a:solidFill>
                <a:latin typeface="Palatino Linotype" panose="02040502050505030304" pitchFamily="18" charset="0"/>
              </a:rPr>
              <a:t>Sabrina Hamid</a:t>
            </a:r>
          </a:p>
          <a:p>
            <a:r>
              <a:rPr lang="en-GB" sz="2400" dirty="0">
                <a:solidFill>
                  <a:schemeClr val="bg1"/>
                </a:solidFill>
                <a:latin typeface="Palatino Linotype" panose="02040502050505030304" pitchFamily="18" charset="0"/>
              </a:rPr>
              <a:t>Nahid Islam Mohit</a:t>
            </a:r>
          </a:p>
          <a:p>
            <a:r>
              <a:rPr lang="en-GB" sz="2400" dirty="0">
                <a:solidFill>
                  <a:schemeClr val="bg1"/>
                </a:solidFill>
                <a:latin typeface="Palatino Linotype" panose="02040502050505030304" pitchFamily="18" charset="0"/>
              </a:rPr>
              <a:t>Shuva Pal</a:t>
            </a:r>
          </a:p>
        </p:txBody>
      </p:sp>
    </p:spTree>
    <p:extLst>
      <p:ext uri="{BB962C8B-B14F-4D97-AF65-F5344CB8AC3E}">
        <p14:creationId xmlns:p14="http://schemas.microsoft.com/office/powerpoint/2010/main" val="220201276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29CC57F-58C6-BE94-FF3F-D49732C45C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2C1B1">
              <a:alpha val="3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CC232-3B72-0778-EA2C-55D7B6C31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56381"/>
            <a:ext cx="5157787" cy="823912"/>
          </a:xfrm>
        </p:spPr>
        <p:txBody>
          <a:bodyPr>
            <a:normAutofit/>
          </a:bodyPr>
          <a:lstStyle/>
          <a:p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DDF1FD-6B7B-56D4-25C8-C7CE685613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219200"/>
            <a:ext cx="5157787" cy="4970463"/>
          </a:xfrm>
        </p:spPr>
        <p:txBody>
          <a:bodyPr>
            <a:normAutofit fontScale="92500" lnSpcReduction="10000"/>
          </a:bodyPr>
          <a:lstStyle/>
          <a:p>
            <a:r>
              <a:rPr lang="en-GB" dirty="0">
                <a:latin typeface="Palatino Linotype" panose="02040502050505030304" pitchFamily="18" charset="0"/>
              </a:rPr>
              <a:t>1. To store and manage multiple orders. </a:t>
            </a:r>
          </a:p>
          <a:p>
            <a:r>
              <a:rPr lang="en-GB" dirty="0">
                <a:latin typeface="Palatino Linotype" panose="02040502050505030304" pitchFamily="18" charset="0"/>
              </a:rPr>
              <a:t>2. To process orders and stock of the products</a:t>
            </a:r>
          </a:p>
          <a:p>
            <a:r>
              <a:rPr lang="en-GB" dirty="0">
                <a:latin typeface="Palatino Linotype" panose="02040502050505030304" pitchFamily="18" charset="0"/>
              </a:rPr>
              <a:t>3. Proper payment system</a:t>
            </a:r>
          </a:p>
          <a:p>
            <a:r>
              <a:rPr lang="en-GB" dirty="0">
                <a:latin typeface="Palatino Linotype" panose="02040502050505030304" pitchFamily="18" charset="0"/>
              </a:rPr>
              <a:t>4. Error handling</a:t>
            </a:r>
          </a:p>
          <a:p>
            <a:r>
              <a:rPr lang="en-GB" dirty="0">
                <a:latin typeface="Palatino Linotype" panose="02040502050505030304" pitchFamily="18" charset="0"/>
              </a:rPr>
              <a:t>5. Easy user experience</a:t>
            </a: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41434D-1FFF-DDE3-EAE3-0B09B9D025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27" y="256381"/>
            <a:ext cx="5183188" cy="823912"/>
          </a:xfrm>
        </p:spPr>
        <p:txBody>
          <a:bodyPr>
            <a:normAutofit/>
          </a:bodyPr>
          <a:lstStyle/>
          <a:p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69AF09-3033-436D-1071-A1C1E56B35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219200"/>
            <a:ext cx="5183188" cy="4970463"/>
          </a:xfrm>
        </p:spPr>
        <p:txBody>
          <a:bodyPr>
            <a:normAutofit fontScale="92500" lnSpcReduction="10000"/>
          </a:bodyPr>
          <a:lstStyle/>
          <a:p>
            <a:r>
              <a:rPr lang="en-GB" dirty="0">
                <a:latin typeface="Palatino Linotype" panose="02040502050505030304" pitchFamily="18" charset="0"/>
              </a:rPr>
              <a:t>1. Up to 100 orders can be stored and managed simultaneously</a:t>
            </a:r>
          </a:p>
          <a:p>
            <a:r>
              <a:rPr lang="en-GB" dirty="0">
                <a:latin typeface="Palatino Linotype" panose="02040502050505030304" pitchFamily="18" charset="0"/>
              </a:rPr>
              <a:t>2. Orders could be stored in multiple carts and billed separately</a:t>
            </a:r>
          </a:p>
          <a:p>
            <a:r>
              <a:rPr lang="en-GB" dirty="0">
                <a:latin typeface="Palatino Linotype" panose="02040502050505030304" pitchFamily="18" charset="0"/>
              </a:rPr>
              <a:t>3. Took payment from user and could generate changes.</a:t>
            </a:r>
          </a:p>
          <a:p>
            <a:r>
              <a:rPr lang="en-GB" dirty="0">
                <a:latin typeface="Palatino Linotype" panose="02040502050505030304" pitchFamily="18" charset="0"/>
              </a:rPr>
              <a:t>4. Updates in stock and quantities could not be stored in an external file</a:t>
            </a:r>
          </a:p>
          <a:p>
            <a:r>
              <a:rPr lang="en-GB" dirty="0">
                <a:latin typeface="Palatino Linotype" panose="02040502050505030304" pitchFamily="18" charset="0"/>
              </a:rPr>
              <a:t>5. Most of the errors could be handled. </a:t>
            </a:r>
          </a:p>
          <a:p>
            <a:r>
              <a:rPr lang="en-GB" dirty="0">
                <a:latin typeface="Palatino Linotype" panose="02040502050505030304" pitchFamily="18" charset="0"/>
              </a:rPr>
              <a:t>6. Took user inputs at each step </a:t>
            </a:r>
          </a:p>
        </p:txBody>
      </p:sp>
    </p:spTree>
    <p:extLst>
      <p:ext uri="{BB962C8B-B14F-4D97-AF65-F5344CB8AC3E}">
        <p14:creationId xmlns:p14="http://schemas.microsoft.com/office/powerpoint/2010/main" val="1077252628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306</Words>
  <Application>Microsoft Office PowerPoint</Application>
  <PresentationFormat>Widescreen</PresentationFormat>
  <Paragraphs>46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Impact</vt:lpstr>
      <vt:lpstr>Palatino Linotype</vt:lpstr>
      <vt:lpstr>Times New Roman</vt:lpstr>
      <vt:lpstr>Office Theme</vt:lpstr>
      <vt:lpstr>STYLESCRIPT</vt:lpstr>
      <vt:lpstr>CONTENTS</vt:lpstr>
      <vt:lpstr>PowerPoint Presentation</vt:lpstr>
      <vt:lpstr>ORDER FROM OUR DIVERSE COLLECTION</vt:lpstr>
      <vt:lpstr>VIEW YOUR CART</vt:lpstr>
      <vt:lpstr>PAY SEAMLESSLY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STYLESCRIPT</dc:title>
  <dc:creator>mushfiq haider</dc:creator>
  <cp:lastModifiedBy>mushfiq haider</cp:lastModifiedBy>
  <cp:revision>9</cp:revision>
  <dcterms:created xsi:type="dcterms:W3CDTF">2024-05-10T20:54:24Z</dcterms:created>
  <dcterms:modified xsi:type="dcterms:W3CDTF">2024-05-30T04:46:26Z</dcterms:modified>
</cp:coreProperties>
</file>